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7" r:id="rId1"/>
  </p:sldMasterIdLst>
  <p:sldIdLst>
    <p:sldId id="256" r:id="rId2"/>
    <p:sldId id="257" r:id="rId3"/>
    <p:sldId id="265" r:id="rId4"/>
    <p:sldId id="266" r:id="rId5"/>
    <p:sldId id="268" r:id="rId6"/>
    <p:sldId id="258" r:id="rId7"/>
    <p:sldId id="259" r:id="rId8"/>
    <p:sldId id="270" r:id="rId9"/>
    <p:sldId id="260" r:id="rId10"/>
    <p:sldId id="261" r:id="rId11"/>
    <p:sldId id="271" r:id="rId12"/>
    <p:sldId id="267" r:id="rId13"/>
    <p:sldId id="269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0DCFB061-4267-4D9F-8017-6F550D3068DF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6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8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D1C6-60D0-4CD1-8F31-F912522EB041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5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9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0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99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0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E4C8-2960-4ADD-862C-4D9643CB15AC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48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BDEA15-09CD-4275-A8E0-385C965F48B0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884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AF8082C-0922-4249-A612-B415F5231620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85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jdZ3Gs-PTk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hyperlink" Target="https://create.kahoot.it/details/9a712e6d-f69c-4e05-854e-2e88000bbd95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quizlet.com/ca/738359484/mt-st-helens-flash-card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hyperlink" Target="https://jamboard.google.com/d/14reOfOv0cQCPEewWjPfSSVZtGDpYRXp8NGJlOOC4Y54/viewer?f=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e.kaixr.com/" TargetMode="External"/><Relationship Id="rId11" Type="http://schemas.openxmlformats.org/officeDocument/2006/relationships/hyperlink" Target="https://www.thinglink.com/" TargetMode="External"/><Relationship Id="rId5" Type="http://schemas.openxmlformats.org/officeDocument/2006/relationships/hyperlink" Target="https://wow.boomlearning.com/play/EG8ytQGeRh2c9Dked/teacher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canva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1DCD-261A-4D3D-A2FD-331E87002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6915" y="1930621"/>
            <a:ext cx="3754671" cy="1618091"/>
          </a:xfrm>
        </p:spPr>
        <p:txBody>
          <a:bodyPr anchor="b">
            <a:normAutofit/>
          </a:bodyPr>
          <a:lstStyle/>
          <a:p>
            <a:pPr algn="ctr"/>
            <a:r>
              <a:rPr lang="en-CA" sz="3600" dirty="0">
                <a:solidFill>
                  <a:schemeClr val="bg1"/>
                </a:solidFill>
              </a:rPr>
              <a:t>Virtual Field Trips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7D714-3705-47E9-859F-FBE75605D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6915" y="4238046"/>
            <a:ext cx="3751260" cy="1741404"/>
          </a:xfrm>
        </p:spPr>
        <p:txBody>
          <a:bodyPr anchor="t">
            <a:norm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By: 	Chelsea Blake</a:t>
            </a:r>
            <a:br>
              <a:rPr lang="en-CA" sz="2000" dirty="0">
                <a:solidFill>
                  <a:schemeClr val="bg1"/>
                </a:solidFill>
              </a:rPr>
            </a:br>
            <a:r>
              <a:rPr lang="en-CA" sz="2000" dirty="0">
                <a:solidFill>
                  <a:schemeClr val="bg1"/>
                </a:solidFill>
              </a:rPr>
              <a:t>	Morgan Tank</a:t>
            </a:r>
            <a:br>
              <a:rPr lang="en-CA" sz="2000" dirty="0">
                <a:solidFill>
                  <a:schemeClr val="bg1"/>
                </a:solidFill>
              </a:rPr>
            </a:br>
            <a:r>
              <a:rPr lang="en-CA" sz="2000" dirty="0">
                <a:solidFill>
                  <a:schemeClr val="bg1"/>
                </a:solidFill>
              </a:rPr>
              <a:t>	Kimberly Yuill</a:t>
            </a:r>
          </a:p>
        </p:txBody>
      </p:sp>
      <p:pic>
        <p:nvPicPr>
          <p:cNvPr id="10" name="313393797_8586348998049408_4788375833009596891_n">
            <a:hlinkClick r:id="" action="ppaction://media"/>
            <a:extLst>
              <a:ext uri="{FF2B5EF4-FFF2-40B4-BE49-F238E27FC236}">
                <a16:creationId xmlns:a16="http://schemas.microsoft.com/office/drawing/2014/main" id="{954C3D71-2947-4929-958B-41F8A4FE55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6" end="380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rgan's Video">
            <a:hlinkClick r:id="" action="ppaction://media"/>
            <a:extLst>
              <a:ext uri="{FF2B5EF4-FFF2-40B4-BE49-F238E27FC236}">
                <a16:creationId xmlns:a16="http://schemas.microsoft.com/office/drawing/2014/main" id="{F10AF3D4-2688-4967-B8A7-AF316C1295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512" end="134591.3333"/>
                </p14:media>
              </p:ext>
            </p:extLst>
          </p:nvPr>
        </p:nvPicPr>
        <p:blipFill rotWithShape="1">
          <a:blip r:embed="rId4"/>
          <a:srcRect l="87" t="17526" r="16359" b="10895"/>
          <a:stretch/>
        </p:blipFill>
        <p:spPr>
          <a:xfrm>
            <a:off x="-283378" y="-74262"/>
            <a:ext cx="12947015" cy="69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15CE9-AC1E-7340-BFB9-B67F7158A68F}"/>
              </a:ext>
            </a:extLst>
          </p:cNvPr>
          <p:cNvSpPr txBox="1"/>
          <p:nvPr/>
        </p:nvSpPr>
        <p:spPr>
          <a:xfrm>
            <a:off x="2846070" y="617220"/>
            <a:ext cx="6937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venir Book" panose="02000503020000020003" pitchFamily="2" charset="0"/>
              </a:rPr>
              <a:t>Supplemental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25DC1-BA51-834A-B933-2E422750B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2" y="1833800"/>
            <a:ext cx="2043340" cy="1395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2C688-F5BF-C943-BE14-6C8CB6127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84" y="1833800"/>
            <a:ext cx="2043340" cy="1395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EF08D-23BF-BD4E-B9B7-6D60B69C0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8" y="4262376"/>
            <a:ext cx="2148134" cy="138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88181-464D-B348-9BF6-1E124C25C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20" y="1811497"/>
            <a:ext cx="2422593" cy="1388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6EFAE2-5AD4-EC41-9A83-EE37BBF66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1" y="4256502"/>
            <a:ext cx="2447489" cy="13954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A9953E-BACD-DC4F-A22F-58A080CB0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20" y="4262376"/>
            <a:ext cx="2447489" cy="138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C5C915-F507-0741-A6FF-B88E69617936}"/>
              </a:ext>
            </a:extLst>
          </p:cNvPr>
          <p:cNvSpPr txBox="1"/>
          <p:nvPr/>
        </p:nvSpPr>
        <p:spPr>
          <a:xfrm>
            <a:off x="430530" y="3372087"/>
            <a:ext cx="306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www.screencastify.com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748377-E3FC-CD4B-A32D-FEC8BCD4E427}"/>
              </a:ext>
            </a:extLst>
          </p:cNvPr>
          <p:cNvSpPr txBox="1"/>
          <p:nvPr/>
        </p:nvSpPr>
        <p:spPr>
          <a:xfrm>
            <a:off x="4558978" y="3372087"/>
            <a:ext cx="293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www.jamboard.google.com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C2D92F-BF1B-5E49-B670-BA9DA9246F8F}"/>
              </a:ext>
            </a:extLst>
          </p:cNvPr>
          <p:cNvSpPr txBox="1"/>
          <p:nvPr/>
        </p:nvSpPr>
        <p:spPr>
          <a:xfrm>
            <a:off x="8183880" y="3229273"/>
            <a:ext cx="2937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https://www.youtube.com/watch?v=kjdZ3Gs-PTk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6B9472-54E6-9740-87B6-B0C5BA29A71A}"/>
              </a:ext>
            </a:extLst>
          </p:cNvPr>
          <p:cNvSpPr txBox="1"/>
          <p:nvPr/>
        </p:nvSpPr>
        <p:spPr>
          <a:xfrm>
            <a:off x="316587" y="5843893"/>
            <a:ext cx="306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https://quizlet.com/ca/738359484/mt-st-helens-flash-cards/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2D2352-E9EA-D647-84CE-5334835300C4}"/>
              </a:ext>
            </a:extLst>
          </p:cNvPr>
          <p:cNvSpPr txBox="1"/>
          <p:nvPr/>
        </p:nvSpPr>
        <p:spPr>
          <a:xfrm>
            <a:off x="4344790" y="5757622"/>
            <a:ext cx="2624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www.youvisit.com</a:t>
            </a:r>
            <a:r>
              <a:rPr lang="en-US" dirty="0">
                <a:solidFill>
                  <a:schemeClr val="bg1"/>
                </a:solidFill>
              </a:rPr>
              <a:t>/tour/bdjh99/107331?id=813514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54BDD9-E2B5-9B4B-93B7-9FE0C5CA06BE}"/>
              </a:ext>
            </a:extLst>
          </p:cNvPr>
          <p:cNvSpPr txBox="1"/>
          <p:nvPr/>
        </p:nvSpPr>
        <p:spPr>
          <a:xfrm>
            <a:off x="8183880" y="5691822"/>
            <a:ext cx="345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https://create.kahoot.it/details/9a712e6d-f69c-4e05-854e-2e88000bbd95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7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393797_8586348998049408_4788375833009596891_n">
            <a:hlinkClick r:id="" action="ppaction://media"/>
            <a:extLst>
              <a:ext uri="{FF2B5EF4-FFF2-40B4-BE49-F238E27FC236}">
                <a16:creationId xmlns:a16="http://schemas.microsoft.com/office/drawing/2014/main" id="{CCDA0211-31E3-4BD6-B321-6A60E08D7B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07" end="136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393797_8586348998049408_4788375833009596891_n">
            <a:hlinkClick r:id="" action="ppaction://media"/>
            <a:extLst>
              <a:ext uri="{FF2B5EF4-FFF2-40B4-BE49-F238E27FC236}">
                <a16:creationId xmlns:a16="http://schemas.microsoft.com/office/drawing/2014/main" id="{58A44EBE-78C7-4D3A-8CD6-36D257FB4C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954" end="60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0"/>
    </mc:Choice>
    <mc:Fallback xmlns="">
      <p:transition spd="slow" advTm="4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orful Vintage Elegant Library Furniture Animated Illustration Presentation ">
            <a:hlinkClick r:id="" action="ppaction://media"/>
            <a:extLst>
              <a:ext uri="{FF2B5EF4-FFF2-40B4-BE49-F238E27FC236}">
                <a16:creationId xmlns:a16="http://schemas.microsoft.com/office/drawing/2014/main" id="{F814A927-F175-4940-A2F8-494E2BA6BA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24" end="60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orful Vintage Elegant Library Furniture Animated Illustration Presentation ">
            <a:hlinkClick r:id="" action="ppaction://media"/>
            <a:extLst>
              <a:ext uri="{FF2B5EF4-FFF2-40B4-BE49-F238E27FC236}">
                <a16:creationId xmlns:a16="http://schemas.microsoft.com/office/drawing/2014/main" id="{DD825226-3EFB-4AFD-BEEA-2A3DBC403C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740DB76-2278-4EBA-9814-433CF0261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13393797_8586348998049408_4788375833009596891_n">
            <a:hlinkClick r:id="" action="ppaction://media"/>
            <a:extLst>
              <a:ext uri="{FF2B5EF4-FFF2-40B4-BE49-F238E27FC236}">
                <a16:creationId xmlns:a16="http://schemas.microsoft.com/office/drawing/2014/main" id="{9EBB1A3C-FEAA-4FB2-9C4D-812ECDA844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6" end="32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393797_8586348998049408_4788375833009596891_n">
            <a:hlinkClick r:id="" action="ppaction://media"/>
            <a:extLst>
              <a:ext uri="{FF2B5EF4-FFF2-40B4-BE49-F238E27FC236}">
                <a16:creationId xmlns:a16="http://schemas.microsoft.com/office/drawing/2014/main" id="{8B44F08C-575C-4C65-95D1-A8AF618516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26" end="270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393797_8586348998049408_4788375833009596891_n">
            <a:hlinkClick r:id="" action="ppaction://media"/>
            <a:extLst>
              <a:ext uri="{FF2B5EF4-FFF2-40B4-BE49-F238E27FC236}">
                <a16:creationId xmlns:a16="http://schemas.microsoft.com/office/drawing/2014/main" id="{F53F0D3B-D21B-4ABD-9A26-FA0814A831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08" end="170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393797_8586348998049408_4788375833009596891_n">
            <a:hlinkClick r:id="" action="ppaction://media"/>
            <a:extLst>
              <a:ext uri="{FF2B5EF4-FFF2-40B4-BE49-F238E27FC236}">
                <a16:creationId xmlns:a16="http://schemas.microsoft.com/office/drawing/2014/main" id="{D7D12675-C67C-4840-94D5-37E7DB94FA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691" end="167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0"/>
    </mc:Choice>
    <mc:Fallback xmlns="">
      <p:transition spd="slow" advTm="4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nosaur&#10;&#10;Description automatically generated">
            <a:extLst>
              <a:ext uri="{FF2B5EF4-FFF2-40B4-BE49-F238E27FC236}">
                <a16:creationId xmlns:a16="http://schemas.microsoft.com/office/drawing/2014/main" id="{94B2D75A-6008-4FF5-98C1-62191FB3B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3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lsea's Video part 1">
            <a:hlinkClick r:id="" action="ppaction://media"/>
            <a:extLst>
              <a:ext uri="{FF2B5EF4-FFF2-40B4-BE49-F238E27FC236}">
                <a16:creationId xmlns:a16="http://schemas.microsoft.com/office/drawing/2014/main" id="{D48C46A9-FE03-4336-9535-09EAC6D9E2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156" end="172378"/>
                </p14:media>
              </p:ext>
            </p:extLst>
          </p:nvPr>
        </p:nvPicPr>
        <p:blipFill rotWithShape="1">
          <a:blip r:embed="rId4"/>
          <a:srcRect l="6403" t="13316" r="5833" b="14263"/>
          <a:stretch/>
        </p:blipFill>
        <p:spPr>
          <a:xfrm>
            <a:off x="-174749" y="86628"/>
            <a:ext cx="12541498" cy="64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8BCAC2-9618-29EF-14C2-AD5671EFBBC6}"/>
              </a:ext>
            </a:extLst>
          </p:cNvPr>
          <p:cNvSpPr/>
          <p:nvPr/>
        </p:nvSpPr>
        <p:spPr>
          <a:xfrm>
            <a:off x="2454433" y="575828"/>
            <a:ext cx="6467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" panose="020F0502020204030204" pitchFamily="34" charset="0"/>
                <a:cs typeface="Congenial" panose="020F0502020204030204" pitchFamily="34" charset="0"/>
              </a:rPr>
              <a:t>Supplemental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" panose="020F0502020204030204" pitchFamily="34" charset="0"/>
                <a:cs typeface="Congenial" panose="020F0502020204030204" pitchFamily="34" charset="0"/>
              </a:rPr>
              <a:t> 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" panose="020F0502020204030204" pitchFamily="34" charset="0"/>
                <a:cs typeface="Congenial" panose="020F0502020204030204" pitchFamily="34" charset="0"/>
              </a:rPr>
              <a:t>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6CA1C-690B-42F4-F9DE-740972A7F763}"/>
              </a:ext>
            </a:extLst>
          </p:cNvPr>
          <p:cNvSpPr txBox="1"/>
          <p:nvPr/>
        </p:nvSpPr>
        <p:spPr>
          <a:xfrm>
            <a:off x="633270" y="2736502"/>
            <a:ext cx="1428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https://jamboard.google.com/d/14reOfOv0cQCPEewWjPfSSVZtGDpYRXp8NGJlOOC4Y54/viewer?f=0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026" name="Picture 2" descr="Google Jamboard – Technology in the Curriculum">
            <a:extLst>
              <a:ext uri="{FF2B5EF4-FFF2-40B4-BE49-F238E27FC236}">
                <a16:creationId xmlns:a16="http://schemas.microsoft.com/office/drawing/2014/main" id="{F842387B-53AA-CD0B-6E7A-C79465A9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5" y="2002348"/>
            <a:ext cx="1428750" cy="7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ating Boom Cards for Our Students with Visual Impairments – Paths to  Literacy">
            <a:extLst>
              <a:ext uri="{FF2B5EF4-FFF2-40B4-BE49-F238E27FC236}">
                <a16:creationId xmlns:a16="http://schemas.microsoft.com/office/drawing/2014/main" id="{F20E310B-FB42-5353-717D-C2D105DE7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02" y="1717394"/>
            <a:ext cx="1859182" cy="13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9E0373-8092-2363-1303-D1C312CE17CC}"/>
              </a:ext>
            </a:extLst>
          </p:cNvPr>
          <p:cNvSpPr txBox="1"/>
          <p:nvPr/>
        </p:nvSpPr>
        <p:spPr>
          <a:xfrm>
            <a:off x="2830002" y="3290499"/>
            <a:ext cx="1859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https://wow.boomlearning.com/play/EG8ytQGeRh2c9Dked/teacher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A462A-0F17-0D34-50CC-75E2A7ED91BA}"/>
              </a:ext>
            </a:extLst>
          </p:cNvPr>
          <p:cNvSpPr txBox="1"/>
          <p:nvPr/>
        </p:nvSpPr>
        <p:spPr>
          <a:xfrm>
            <a:off x="5457166" y="3307938"/>
            <a:ext cx="1393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https://create.kaixr.com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0" name="Picture 6" descr="Kai XR Company Profile: Valuation &amp; Investors | PitchBook">
            <a:extLst>
              <a:ext uri="{FF2B5EF4-FFF2-40B4-BE49-F238E27FC236}">
                <a16:creationId xmlns:a16="http://schemas.microsoft.com/office/drawing/2014/main" id="{8536F694-8F76-8827-203E-84C29381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50" y="1763560"/>
            <a:ext cx="1354869" cy="13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va - Home | Facebook">
            <a:extLst>
              <a:ext uri="{FF2B5EF4-FFF2-40B4-BE49-F238E27FC236}">
                <a16:creationId xmlns:a16="http://schemas.microsoft.com/office/drawing/2014/main" id="{A3230E65-BDC0-BE1C-45F0-23D892069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56" y="184208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20EA1B-AC1A-D77F-AF9D-ED6728184E98}"/>
              </a:ext>
            </a:extLst>
          </p:cNvPr>
          <p:cNvSpPr txBox="1"/>
          <p:nvPr/>
        </p:nvSpPr>
        <p:spPr>
          <a:xfrm>
            <a:off x="7684356" y="3467686"/>
            <a:ext cx="106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416259-D6BA-0642-47F3-7C08904A1C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30" y="1763560"/>
            <a:ext cx="2034046" cy="15164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862C0D-10FE-716D-5EA7-F94DCEACD01E}"/>
              </a:ext>
            </a:extLst>
          </p:cNvPr>
          <p:cNvSpPr txBox="1"/>
          <p:nvPr/>
        </p:nvSpPr>
        <p:spPr>
          <a:xfrm>
            <a:off x="9934373" y="3429000"/>
            <a:ext cx="1463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https://www.thinglink.com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dog, indoor&#10;&#10;Description automatically generated">
            <a:extLst>
              <a:ext uri="{FF2B5EF4-FFF2-40B4-BE49-F238E27FC236}">
                <a16:creationId xmlns:a16="http://schemas.microsoft.com/office/drawing/2014/main" id="{DEB83E56-ABF8-EB83-BDE1-A365516CA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1" y="4020508"/>
            <a:ext cx="1999941" cy="24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6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C8D21A3-066A-4B5C-957D-4FAAC14BF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29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{32B7C6C8-E858-1F4C-A724-805C6569F175}tf10001120</Template>
  <TotalTime>172</TotalTime>
  <Words>140</Words>
  <Application>Microsoft Macintosh PowerPoint</Application>
  <PresentationFormat>Widescreen</PresentationFormat>
  <Paragraphs>16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Book</vt:lpstr>
      <vt:lpstr>Congenial</vt:lpstr>
      <vt:lpstr>Gill Sans MT</vt:lpstr>
      <vt:lpstr>Parcel</vt:lpstr>
      <vt:lpstr>Virtual Field Trips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Field Trips</dc:title>
  <dc:creator>Kimberly Yuill</dc:creator>
  <cp:lastModifiedBy>morganm.tank@yahoo.ca</cp:lastModifiedBy>
  <cp:revision>5</cp:revision>
  <dcterms:created xsi:type="dcterms:W3CDTF">2022-11-03T04:54:20Z</dcterms:created>
  <dcterms:modified xsi:type="dcterms:W3CDTF">2022-11-15T16:27:45Z</dcterms:modified>
</cp:coreProperties>
</file>